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340" r:id="rId18"/>
    <p:sldId id="343" r:id="rId19"/>
    <p:sldId id="348" r:id="rId20"/>
    <p:sldId id="344" r:id="rId21"/>
    <p:sldId id="345" r:id="rId22"/>
    <p:sldId id="346" r:id="rId23"/>
    <p:sldId id="347" r:id="rId24"/>
    <p:sldId id="349" r:id="rId25"/>
    <p:sldId id="350" r:id="rId26"/>
    <p:sldId id="351" r:id="rId27"/>
    <p:sldId id="352" r:id="rId28"/>
    <p:sldId id="3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3758"/>
  </p:normalViewPr>
  <p:slideViewPr>
    <p:cSldViewPr snapToGrid="0" snapToObjects="1">
      <p:cViewPr varScale="1">
        <p:scale>
          <a:sx n="90" d="100"/>
          <a:sy n="90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 (mention you can download the ZIP if you have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58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example of the balance slip acceptance test.</a:t>
            </a:r>
          </a:p>
          <a:p>
            <a:endParaRPr lang="en-GB" dirty="0"/>
          </a:p>
          <a:p>
            <a:r>
              <a:rPr lang="en-GB" dirty="0"/>
              <a:t>In this style, we push the assertions into ”fixture” layer but we </a:t>
            </a:r>
            <a:r>
              <a:rPr lang="en-GB" u="sng" dirty="0"/>
              <a:t>log</a:t>
            </a:r>
            <a:r>
              <a:rPr lang="en-GB" u="none" dirty="0"/>
              <a:t> or echo the real output to the screen for discussion with the customer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second iteration, we’ve added more data to a transaction line, but notice we haven’t changed the expectation.</a:t>
            </a:r>
          </a:p>
          <a:p>
            <a:endParaRPr lang="en-GB" dirty="0"/>
          </a:p>
          <a:p>
            <a:r>
              <a:rPr lang="en-GB" dirty="0"/>
              <a:t>We could have gone even further and included only CREDITs – the point is that we’re iterating here to refine our understanding of the problem. At each stage, we demo and agree with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6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03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sophisticated example showing interest as well as a running balance. Note the description at the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F4EE17-4C75-804E-84C9-75609D233DA2}"/>
              </a:ext>
            </a:extLst>
          </p:cNvPr>
          <p:cNvGrpSpPr/>
          <p:nvPr/>
        </p:nvGrpSpPr>
        <p:grpSpPr>
          <a:xfrm>
            <a:off x="0" y="887278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1811C2-6B3C-CD47-959D-42C554FA31F8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B9A566-772A-5D4F-91FE-AF203115B363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https://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github.com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xp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-dojo/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atdd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-bank-account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E9C2B0-F06A-F84F-8FAE-5C8881B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2527786"/>
            <a:ext cx="12192000" cy="38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 of acceptance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714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24EA2F-D3D3-EA42-A255-C3EEC81E2898}"/>
              </a:ext>
            </a:extLst>
          </p:cNvPr>
          <p:cNvSpPr/>
          <p:nvPr/>
        </p:nvSpPr>
        <p:spPr>
          <a:xfrm>
            <a:off x="2975210" y="2139562"/>
            <a:ext cx="5553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example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7C714-0750-FA4C-B523-51CF8BDAB517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B40C-FED9-424F-A521-6C5C53B4C2FC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72DEA-A0DE-4A42-A60D-53A37C4A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848" y="3087164"/>
            <a:ext cx="2741847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 of acceptance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FEEA-FC77-B941-A526-9A809B4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142BE0-8CE3-7A4F-9E83-2C985ACD14C5}"/>
              </a:ext>
            </a:extLst>
          </p:cNvPr>
          <p:cNvSpPr/>
          <p:nvPr/>
        </p:nvSpPr>
        <p:spPr>
          <a:xfrm rot="10800000">
            <a:off x="6096000" y="3000375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DED6904-678A-D840-A2AB-BB69C041F413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5B92-2BDC-C443-A89B-BA3246D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B04C44-AC94-5D48-B6DE-F6CEFBF632C5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E74D5-FB61-924E-9B03-8038512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4D419E-4DB9-1E4A-B8F8-0235B5D3AB7A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670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82BF1-BDA9-4E4C-A3DA-4EB3E58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F3AA-660B-3B4A-B6EF-1C21BB58F393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4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CE88D-5469-E045-BB9B-7273D39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695094" y="991402"/>
            <a:ext cx="8915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#2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FF2004D-BDFC-204C-B1F8-E60103A696D0}"/>
              </a:ext>
            </a:extLst>
          </p:cNvPr>
          <p:cNvSpPr/>
          <p:nvPr/>
        </p:nvSpPr>
        <p:spPr>
          <a:xfrm rot="5400000">
            <a:off x="4450080" y="2316982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0865-2D42-0E45-93FA-3C1B91DC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687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E548-3F69-8D44-A9BB-805D5C8F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1519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B7E-972C-B343-BB39-4E701B7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08ABF-8D95-F649-AE7D-05C1BCB5C25D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99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FB9E-BF96-6042-983D-C8541F9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3AF0C-D43C-9943-9B50-C50EBFA79556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689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702</Words>
  <Application>Microsoft Macintosh PowerPoint</Application>
  <PresentationFormat>Widescreen</PresentationFormat>
  <Paragraphs>105</Paragraphs>
  <Slides>28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Al Nile</vt:lpstr>
      <vt:lpstr>Arial</vt:lpstr>
      <vt:lpstr>Bradley Hand</vt:lpstr>
      <vt:lpstr>Calibri</vt:lpstr>
      <vt:lpstr>Calibri Light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43</cp:revision>
  <dcterms:created xsi:type="dcterms:W3CDTF">2019-03-07T17:46:49Z</dcterms:created>
  <dcterms:modified xsi:type="dcterms:W3CDTF">2019-03-25T18:30:43Z</dcterms:modified>
</cp:coreProperties>
</file>